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9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3"/>
          <p:cNvSpPr txBox="1"/>
          <p:nvPr/>
        </p:nvSpPr>
        <p:spPr>
          <a:xfrm>
            <a:off x="3053222" y="2559674"/>
            <a:ext cx="6296025"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0" i="0" u="none" strike="noStrike" cap="none">
                <a:solidFill>
                  <a:schemeClr val="lt1"/>
                </a:solidFill>
                <a:latin typeface="Calibri"/>
                <a:ea typeface="Calibri"/>
                <a:cs typeface="Calibri"/>
                <a:sym typeface="Calibri"/>
              </a:rPr>
              <a:t>Dr./Dra.  Xxxx Xxxxxx Xxxxxx</a:t>
            </a:r>
            <a:endParaRPr sz="2000" b="0" i="0" u="none" strike="noStrike" cap="none">
              <a:solidFill>
                <a:schemeClr val="lt1"/>
              </a:solidFill>
              <a:latin typeface="Calibri"/>
              <a:ea typeface="Calibri"/>
              <a:cs typeface="Calibri"/>
              <a:sym typeface="Calibri"/>
            </a:endParaRPr>
          </a:p>
        </p:txBody>
      </p:sp>
      <p:sp>
        <p:nvSpPr>
          <p:cNvPr id="85" name="Google Shape;85;p13"/>
          <p:cNvSpPr txBox="1"/>
          <p:nvPr/>
        </p:nvSpPr>
        <p:spPr>
          <a:xfrm>
            <a:off x="2584652" y="2881125"/>
            <a:ext cx="7233163"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5400" b="1">
                <a:solidFill>
                  <a:schemeClr val="lt1"/>
                </a:solidFill>
                <a:latin typeface="Calibri"/>
                <a:ea typeface="Calibri"/>
                <a:cs typeface="Calibri"/>
                <a:sym typeface="Calibri"/>
              </a:rPr>
              <a:t>Título</a:t>
            </a:r>
            <a:r>
              <a:rPr lang="en-US" sz="5400" b="1" i="0" u="none" strike="noStrike" cap="none">
                <a:solidFill>
                  <a:schemeClr val="lt1"/>
                </a:solidFill>
                <a:latin typeface="Calibri"/>
                <a:ea typeface="Calibri"/>
                <a:cs typeface="Calibri"/>
                <a:sym typeface="Calibri"/>
              </a:rPr>
              <a:t> de la charla</a:t>
            </a:r>
            <a:endParaRPr sz="5400" b="1" i="0" u="none" strike="noStrike" cap="non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mt="71000"/>
          </a:blip>
          <a:stretch>
            <a:fillRect/>
          </a:stretch>
        </a:blipFill>
        <a:effectLst/>
      </p:bgPr>
    </p:bg>
    <p:spTree>
      <p:nvGrpSpPr>
        <p:cNvPr id="1" name="Shape 89"/>
        <p:cNvGrpSpPr/>
        <p:nvPr/>
      </p:nvGrpSpPr>
      <p:grpSpPr>
        <a:xfrm>
          <a:off x="0" y="0"/>
          <a:ext cx="0" cy="0"/>
          <a:chOff x="0" y="0"/>
          <a:chExt cx="0" cy="0"/>
        </a:xfrm>
      </p:grpSpPr>
      <p:sp>
        <p:nvSpPr>
          <p:cNvPr id="90" name="Google Shape;90;p14"/>
          <p:cNvSpPr txBox="1"/>
          <p:nvPr/>
        </p:nvSpPr>
        <p:spPr>
          <a:xfrm>
            <a:off x="628650" y="2598592"/>
            <a:ext cx="10934700" cy="156966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9600" b="0" i="0" u="none" strike="noStrike" cap="none">
                <a:solidFill>
                  <a:srgbClr val="114D91"/>
                </a:solidFill>
                <a:latin typeface="Calibri"/>
                <a:ea typeface="Calibri"/>
                <a:cs typeface="Calibri"/>
                <a:sym typeface="Calibri"/>
              </a:rPr>
              <a:t>BIENVENIDOS</a:t>
            </a:r>
            <a:endParaRPr sz="9600" b="0" i="0" u="none" strike="noStrike" cap="none">
              <a:solidFill>
                <a:srgbClr val="114D91"/>
              </a:solidFill>
              <a:latin typeface="Calibri"/>
              <a:ea typeface="Calibri"/>
              <a:cs typeface="Calibri"/>
              <a:sym typeface="Calibri"/>
            </a:endParaRPr>
          </a:p>
        </p:txBody>
      </p:sp>
      <p:pic>
        <p:nvPicPr>
          <p:cNvPr id="91" name="Google Shape;91;p14"/>
          <p:cNvPicPr preferRelativeResize="0"/>
          <p:nvPr/>
        </p:nvPicPr>
        <p:blipFill>
          <a:blip r:embed="rId4">
            <a:alphaModFix/>
          </a:blip>
          <a:stretch>
            <a:fillRect/>
          </a:stretch>
        </p:blipFill>
        <p:spPr>
          <a:xfrm>
            <a:off x="5080525" y="4888204"/>
            <a:ext cx="1954900" cy="641300"/>
          </a:xfrm>
          <a:prstGeom prst="rect">
            <a:avLst/>
          </a:prstGeom>
          <a:noFill/>
          <a:ln>
            <a:noFill/>
          </a:ln>
        </p:spPr>
      </p:pic>
      <p:pic>
        <p:nvPicPr>
          <p:cNvPr id="92" name="Google Shape;92;p14"/>
          <p:cNvPicPr preferRelativeResize="0"/>
          <p:nvPr/>
        </p:nvPicPr>
        <p:blipFill rotWithShape="1">
          <a:blip r:embed="rId5">
            <a:alphaModFix/>
          </a:blip>
          <a:srcRect/>
          <a:stretch/>
        </p:blipFill>
        <p:spPr>
          <a:xfrm>
            <a:off x="2444787" y="177000"/>
            <a:ext cx="7302431" cy="9592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mt="71000"/>
          </a:blip>
          <a:stretch>
            <a:fillRect/>
          </a:stretch>
        </a:blipFill>
        <a:effectLst/>
      </p:bgPr>
    </p:bg>
    <p:spTree>
      <p:nvGrpSpPr>
        <p:cNvPr id="1" name="Shape 96"/>
        <p:cNvGrpSpPr/>
        <p:nvPr/>
      </p:nvGrpSpPr>
      <p:grpSpPr>
        <a:xfrm>
          <a:off x="0" y="0"/>
          <a:ext cx="0" cy="0"/>
          <a:chOff x="0" y="0"/>
          <a:chExt cx="0" cy="0"/>
        </a:xfrm>
      </p:grpSpPr>
      <p:pic>
        <p:nvPicPr>
          <p:cNvPr id="97" name="Google Shape;97;p15"/>
          <p:cNvPicPr preferRelativeResize="0"/>
          <p:nvPr/>
        </p:nvPicPr>
        <p:blipFill>
          <a:blip r:embed="rId4">
            <a:alphaModFix/>
          </a:blip>
          <a:stretch>
            <a:fillRect/>
          </a:stretch>
        </p:blipFill>
        <p:spPr>
          <a:xfrm>
            <a:off x="5080525" y="4888204"/>
            <a:ext cx="1954900" cy="641300"/>
          </a:xfrm>
          <a:prstGeom prst="rect">
            <a:avLst/>
          </a:prstGeom>
          <a:noFill/>
          <a:ln>
            <a:noFill/>
          </a:ln>
        </p:spPr>
      </p:pic>
      <p:sp>
        <p:nvSpPr>
          <p:cNvPr id="98" name="Google Shape;98;p15"/>
          <p:cNvSpPr txBox="1"/>
          <p:nvPr/>
        </p:nvSpPr>
        <p:spPr>
          <a:xfrm>
            <a:off x="628650" y="2598592"/>
            <a:ext cx="10934700" cy="15699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9600">
                <a:solidFill>
                  <a:srgbClr val="114D91"/>
                </a:solidFill>
                <a:latin typeface="Calibri"/>
                <a:ea typeface="Calibri"/>
                <a:cs typeface="Calibri"/>
                <a:sym typeface="Calibri"/>
              </a:rPr>
              <a:t>GRACIAS</a:t>
            </a:r>
            <a:endParaRPr sz="9600" b="0" i="0" u="none" strike="noStrike" cap="none">
              <a:solidFill>
                <a:srgbClr val="114D91"/>
              </a:solidFill>
              <a:latin typeface="Calibri"/>
              <a:ea typeface="Calibri"/>
              <a:cs typeface="Calibri"/>
              <a:sym typeface="Calibri"/>
            </a:endParaRPr>
          </a:p>
        </p:txBody>
      </p:sp>
      <p:pic>
        <p:nvPicPr>
          <p:cNvPr id="99" name="Google Shape;99;p15"/>
          <p:cNvPicPr preferRelativeResize="0"/>
          <p:nvPr/>
        </p:nvPicPr>
        <p:blipFill rotWithShape="1">
          <a:blip r:embed="rId5">
            <a:alphaModFix/>
          </a:blip>
          <a:srcRect/>
          <a:stretch/>
        </p:blipFill>
        <p:spPr>
          <a:xfrm>
            <a:off x="2444787" y="177000"/>
            <a:ext cx="7302431" cy="9592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mt="71000"/>
          </a:blip>
          <a:stretch>
            <a:fillRect/>
          </a:stretch>
        </a:blipFill>
        <a:effectLst/>
      </p:bgPr>
    </p:bg>
    <p:spTree>
      <p:nvGrpSpPr>
        <p:cNvPr id="1" name="Shape 103"/>
        <p:cNvGrpSpPr/>
        <p:nvPr/>
      </p:nvGrpSpPr>
      <p:grpSpPr>
        <a:xfrm>
          <a:off x="0" y="0"/>
          <a:ext cx="0" cy="0"/>
          <a:chOff x="0" y="0"/>
          <a:chExt cx="0" cy="0"/>
        </a:xfrm>
      </p:grpSpPr>
      <p:sp>
        <p:nvSpPr>
          <p:cNvPr id="104" name="Google Shape;104;p16"/>
          <p:cNvSpPr txBox="1"/>
          <p:nvPr/>
        </p:nvSpPr>
        <p:spPr>
          <a:xfrm>
            <a:off x="628650" y="2678158"/>
            <a:ext cx="10934700" cy="83099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800" b="1" i="0" u="none" strike="noStrike" cap="none">
                <a:solidFill>
                  <a:srgbClr val="114D91"/>
                </a:solidFill>
                <a:latin typeface="Calibri"/>
                <a:ea typeface="Calibri"/>
                <a:cs typeface="Calibri"/>
                <a:sym typeface="Calibri"/>
              </a:rPr>
              <a:t>SOY UN TITULO</a:t>
            </a:r>
            <a:endParaRPr sz="4800" b="1" i="0" u="none" strike="noStrike" cap="none">
              <a:solidFill>
                <a:srgbClr val="114D91"/>
              </a:solidFill>
              <a:latin typeface="Calibri"/>
              <a:ea typeface="Calibri"/>
              <a:cs typeface="Calibri"/>
              <a:sym typeface="Calibri"/>
            </a:endParaRPr>
          </a:p>
        </p:txBody>
      </p:sp>
      <p:pic>
        <p:nvPicPr>
          <p:cNvPr id="105" name="Google Shape;105;p16"/>
          <p:cNvPicPr preferRelativeResize="0"/>
          <p:nvPr/>
        </p:nvPicPr>
        <p:blipFill>
          <a:blip r:embed="rId4">
            <a:alphaModFix/>
          </a:blip>
          <a:stretch>
            <a:fillRect/>
          </a:stretch>
        </p:blipFill>
        <p:spPr>
          <a:xfrm>
            <a:off x="5080525" y="4888204"/>
            <a:ext cx="1954900" cy="641300"/>
          </a:xfrm>
          <a:prstGeom prst="rect">
            <a:avLst/>
          </a:prstGeom>
          <a:noFill/>
          <a:ln>
            <a:noFill/>
          </a:ln>
        </p:spPr>
      </p:pic>
      <p:pic>
        <p:nvPicPr>
          <p:cNvPr id="106" name="Google Shape;106;p16"/>
          <p:cNvPicPr preferRelativeResize="0"/>
          <p:nvPr/>
        </p:nvPicPr>
        <p:blipFill rotWithShape="1">
          <a:blip r:embed="rId5">
            <a:alphaModFix/>
          </a:blip>
          <a:srcRect/>
          <a:stretch/>
        </p:blipFill>
        <p:spPr>
          <a:xfrm>
            <a:off x="2444787" y="177000"/>
            <a:ext cx="7302431" cy="9592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mt="71000"/>
          </a:blip>
          <a:stretch>
            <a:fillRect/>
          </a:stretch>
        </a:blipFill>
        <a:effectLst/>
      </p:bgPr>
    </p:bg>
    <p:spTree>
      <p:nvGrpSpPr>
        <p:cNvPr id="1" name="Shape 110"/>
        <p:cNvGrpSpPr/>
        <p:nvPr/>
      </p:nvGrpSpPr>
      <p:grpSpPr>
        <a:xfrm>
          <a:off x="0" y="0"/>
          <a:ext cx="0" cy="0"/>
          <a:chOff x="0" y="0"/>
          <a:chExt cx="0" cy="0"/>
        </a:xfrm>
      </p:grpSpPr>
      <p:sp>
        <p:nvSpPr>
          <p:cNvPr id="111" name="Google Shape;111;p17"/>
          <p:cNvSpPr txBox="1"/>
          <p:nvPr/>
        </p:nvSpPr>
        <p:spPr>
          <a:xfrm>
            <a:off x="590550" y="1076325"/>
            <a:ext cx="10934700"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i="0" u="none" strike="noStrike" cap="none">
                <a:solidFill>
                  <a:srgbClr val="114D91"/>
                </a:solidFill>
                <a:latin typeface="Calibri"/>
                <a:ea typeface="Calibri"/>
                <a:cs typeface="Calibri"/>
                <a:sym typeface="Calibri"/>
              </a:rPr>
              <a:t>SOY UN TITULO</a:t>
            </a:r>
            <a:endParaRPr sz="3200" b="1" i="0" u="none" strike="noStrike" cap="none">
              <a:solidFill>
                <a:srgbClr val="114D91"/>
              </a:solidFill>
              <a:latin typeface="Calibri"/>
              <a:ea typeface="Calibri"/>
              <a:cs typeface="Calibri"/>
              <a:sym typeface="Calibri"/>
            </a:endParaRPr>
          </a:p>
        </p:txBody>
      </p:sp>
      <p:sp>
        <p:nvSpPr>
          <p:cNvPr id="112" name="Google Shape;112;p17"/>
          <p:cNvSpPr/>
          <p:nvPr/>
        </p:nvSpPr>
        <p:spPr>
          <a:xfrm>
            <a:off x="850106" y="1905000"/>
            <a:ext cx="5057775" cy="4524375"/>
          </a:xfrm>
          <a:prstGeom prst="rect">
            <a:avLst/>
          </a:prstGeom>
          <a:solidFill>
            <a:srgbClr val="D8D8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3" name="Google Shape;113;p17"/>
          <p:cNvSpPr txBox="1"/>
          <p:nvPr/>
        </p:nvSpPr>
        <p:spPr>
          <a:xfrm>
            <a:off x="6467475" y="1897677"/>
            <a:ext cx="5057775"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i="0" u="none" strike="noStrike" cap="none">
                <a:solidFill>
                  <a:srgbClr val="004C97"/>
                </a:solidFill>
                <a:latin typeface="Calibri"/>
                <a:ea typeface="Calibri"/>
                <a:cs typeface="Calibri"/>
                <a:sym typeface="Calibri"/>
              </a:rPr>
              <a:t>SOY UN SUBTITULO</a:t>
            </a:r>
            <a:endParaRPr sz="2000" b="1" i="0" u="none" strike="noStrike" cap="none">
              <a:solidFill>
                <a:srgbClr val="004C97"/>
              </a:solidFill>
              <a:latin typeface="Calibri"/>
              <a:ea typeface="Calibri"/>
              <a:cs typeface="Calibri"/>
              <a:sym typeface="Calibri"/>
            </a:endParaRPr>
          </a:p>
        </p:txBody>
      </p:sp>
      <p:sp>
        <p:nvSpPr>
          <p:cNvPr id="114" name="Google Shape;114;p17"/>
          <p:cNvSpPr txBox="1"/>
          <p:nvPr/>
        </p:nvSpPr>
        <p:spPr>
          <a:xfrm>
            <a:off x="6165056" y="2436138"/>
            <a:ext cx="5057775" cy="409342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i="0" u="none" strike="noStrike" cap="none">
                <a:solidFill>
                  <a:srgbClr val="262626"/>
                </a:solidFill>
                <a:latin typeface="Calibri"/>
                <a:ea typeface="Calibri"/>
                <a:cs typeface="Calibri"/>
                <a:sym typeface="Calibri"/>
              </a:rPr>
              <a:t>Lorem Ipsum</a:t>
            </a:r>
            <a:r>
              <a:rPr lang="en-US" sz="2000" b="0" i="0" u="none" strike="noStrike" cap="none">
                <a:solidFill>
                  <a:srgbClr val="262626"/>
                </a:solidFill>
                <a:latin typeface="Calibri"/>
                <a:ea typeface="Calibri"/>
                <a:cs typeface="Calibri"/>
                <a:sym typeface="Calibri"/>
              </a:rPr>
              <a:t> is simply dummy text of the printing and typesetting industry. Lorem Ipsum has been the industry's standard dummy text ever since the 1500s, when an unknown printer took a galley of type and scrambled it to make a type specimen book. It has survived not only five centuries, but also the leap into electronic typesetting, remaining essentially unchanged. It was popularised in the 1960s with the release of Letraset sheets containing Lorem Ipsum passages, and more recently with desktop publishing software like Aldus PageMaker including versions of Lorem Ipsum.</a:t>
            </a:r>
            <a:endParaRPr sz="2000" b="1">
              <a:solidFill>
                <a:srgbClr val="262626"/>
              </a:solidFill>
              <a:latin typeface="Calibri"/>
              <a:ea typeface="Calibri"/>
              <a:cs typeface="Calibri"/>
              <a:sym typeface="Calibri"/>
            </a:endParaRPr>
          </a:p>
        </p:txBody>
      </p:sp>
      <p:sp>
        <p:nvSpPr>
          <p:cNvPr id="115" name="Google Shape;115;p17"/>
          <p:cNvSpPr/>
          <p:nvPr/>
        </p:nvSpPr>
        <p:spPr>
          <a:xfrm>
            <a:off x="850106" y="1905001"/>
            <a:ext cx="2438400" cy="2257424"/>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16" name="Google Shape;116;p17"/>
          <p:cNvPicPr preferRelativeResize="0"/>
          <p:nvPr/>
        </p:nvPicPr>
        <p:blipFill rotWithShape="1">
          <a:blip r:embed="rId4">
            <a:alphaModFix/>
          </a:blip>
          <a:srcRect/>
          <a:stretch/>
        </p:blipFill>
        <p:spPr>
          <a:xfrm>
            <a:off x="3414950" y="145400"/>
            <a:ext cx="5285902" cy="694350"/>
          </a:xfrm>
          <a:prstGeom prst="rect">
            <a:avLst/>
          </a:prstGeom>
          <a:noFill/>
          <a:ln>
            <a:noFill/>
          </a:ln>
        </p:spPr>
      </p:pic>
      <p:pic>
        <p:nvPicPr>
          <p:cNvPr id="117" name="Google Shape;117;p17"/>
          <p:cNvPicPr preferRelativeResize="0"/>
          <p:nvPr/>
        </p:nvPicPr>
        <p:blipFill>
          <a:blip r:embed="rId5">
            <a:alphaModFix/>
          </a:blip>
          <a:stretch>
            <a:fillRect/>
          </a:stretch>
        </p:blipFill>
        <p:spPr>
          <a:xfrm>
            <a:off x="850100" y="271575"/>
            <a:ext cx="1564950" cy="5133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mt="71000"/>
          </a:blip>
          <a:stretch>
            <a:fillRect/>
          </a:stretch>
        </a:blipFill>
        <a:effectLst/>
      </p:bgPr>
    </p:bg>
    <p:spTree>
      <p:nvGrpSpPr>
        <p:cNvPr id="1" name="Shape 121"/>
        <p:cNvGrpSpPr/>
        <p:nvPr/>
      </p:nvGrpSpPr>
      <p:grpSpPr>
        <a:xfrm>
          <a:off x="0" y="0"/>
          <a:ext cx="0" cy="0"/>
          <a:chOff x="0" y="0"/>
          <a:chExt cx="0" cy="0"/>
        </a:xfrm>
      </p:grpSpPr>
      <p:sp>
        <p:nvSpPr>
          <p:cNvPr id="122" name="Google Shape;122;p18"/>
          <p:cNvSpPr txBox="1"/>
          <p:nvPr/>
        </p:nvSpPr>
        <p:spPr>
          <a:xfrm>
            <a:off x="590550" y="1076325"/>
            <a:ext cx="10934700"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a:solidFill>
                  <a:srgbClr val="114D91"/>
                </a:solidFill>
                <a:latin typeface="Calibri"/>
                <a:ea typeface="Calibri"/>
                <a:cs typeface="Calibri"/>
                <a:sym typeface="Calibri"/>
              </a:rPr>
              <a:t>SOY UN TITULO</a:t>
            </a:r>
            <a:endParaRPr sz="3200" b="1">
              <a:solidFill>
                <a:srgbClr val="114D91"/>
              </a:solidFill>
              <a:latin typeface="Calibri"/>
              <a:ea typeface="Calibri"/>
              <a:cs typeface="Calibri"/>
              <a:sym typeface="Calibri"/>
            </a:endParaRPr>
          </a:p>
        </p:txBody>
      </p:sp>
      <p:sp>
        <p:nvSpPr>
          <p:cNvPr id="123" name="Google Shape;123;p18"/>
          <p:cNvSpPr txBox="1"/>
          <p:nvPr/>
        </p:nvSpPr>
        <p:spPr>
          <a:xfrm>
            <a:off x="6284119" y="3715581"/>
            <a:ext cx="5057775"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000" b="1">
                <a:solidFill>
                  <a:srgbClr val="004C97"/>
                </a:solidFill>
                <a:latin typeface="Calibri"/>
                <a:ea typeface="Calibri"/>
                <a:cs typeface="Calibri"/>
                <a:sym typeface="Calibri"/>
              </a:rPr>
              <a:t>SOY UN SUBTITULO</a:t>
            </a:r>
            <a:endParaRPr sz="2000" b="1">
              <a:solidFill>
                <a:srgbClr val="004C97"/>
              </a:solidFill>
              <a:latin typeface="Calibri"/>
              <a:ea typeface="Calibri"/>
              <a:cs typeface="Calibri"/>
              <a:sym typeface="Calibri"/>
            </a:endParaRPr>
          </a:p>
        </p:txBody>
      </p:sp>
      <p:sp>
        <p:nvSpPr>
          <p:cNvPr id="124" name="Google Shape;124;p18"/>
          <p:cNvSpPr txBox="1"/>
          <p:nvPr/>
        </p:nvSpPr>
        <p:spPr>
          <a:xfrm>
            <a:off x="850106" y="2026621"/>
            <a:ext cx="5057775" cy="4401205"/>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rgbClr val="004C97"/>
              </a:buClr>
              <a:buSzPts val="2000"/>
              <a:buFont typeface="Arial"/>
              <a:buChar char="•"/>
            </a:pPr>
            <a:r>
              <a:rPr lang="en-US" sz="2000" b="1">
                <a:solidFill>
                  <a:srgbClr val="262626"/>
                </a:solidFill>
                <a:latin typeface="Calibri"/>
                <a:ea typeface="Calibri"/>
                <a:cs typeface="Calibri"/>
                <a:sym typeface="Calibri"/>
              </a:rPr>
              <a:t>Lorem Ipsum</a:t>
            </a:r>
            <a:r>
              <a:rPr lang="en-US" sz="2000">
                <a:solidFill>
                  <a:srgbClr val="262626"/>
                </a:solidFill>
                <a:latin typeface="Calibri"/>
                <a:ea typeface="Calibri"/>
                <a:cs typeface="Calibri"/>
                <a:sym typeface="Calibri"/>
              </a:rPr>
              <a:t> is simply dummy text of the printing and typesetting industry. Lorem Ipsum has been the industry's standard dummy text ever since the 1500s.</a:t>
            </a:r>
            <a:endParaRPr/>
          </a:p>
          <a:p>
            <a:pPr marL="342900" marR="0" lvl="0" indent="-342900" algn="l" rtl="0">
              <a:spcBef>
                <a:spcPts val="0"/>
              </a:spcBef>
              <a:spcAft>
                <a:spcPts val="0"/>
              </a:spcAft>
              <a:buClr>
                <a:srgbClr val="004C97"/>
              </a:buClr>
              <a:buSzPts val="2000"/>
              <a:buFont typeface="Arial"/>
              <a:buChar char="•"/>
            </a:pPr>
            <a:r>
              <a:rPr lang="en-US" sz="2000" b="1">
                <a:solidFill>
                  <a:srgbClr val="262626"/>
                </a:solidFill>
                <a:latin typeface="Calibri"/>
                <a:ea typeface="Calibri"/>
                <a:cs typeface="Calibri"/>
                <a:sym typeface="Calibri"/>
              </a:rPr>
              <a:t>Lorem Ipsum</a:t>
            </a:r>
            <a:r>
              <a:rPr lang="en-US" sz="2000">
                <a:solidFill>
                  <a:srgbClr val="262626"/>
                </a:solidFill>
                <a:latin typeface="Calibri"/>
                <a:ea typeface="Calibri"/>
                <a:cs typeface="Calibri"/>
                <a:sym typeface="Calibri"/>
              </a:rPr>
              <a:t> is simply dummy text of the printing and typesetting industry. Lorem Ipsum has been the industry's standard dummy text ever since the 1500s.</a:t>
            </a:r>
            <a:endParaRPr sz="2000" b="1">
              <a:solidFill>
                <a:srgbClr val="262626"/>
              </a:solidFill>
              <a:latin typeface="Calibri"/>
              <a:ea typeface="Calibri"/>
              <a:cs typeface="Calibri"/>
              <a:sym typeface="Calibri"/>
            </a:endParaRPr>
          </a:p>
          <a:p>
            <a:pPr marL="342900" marR="0" lvl="0" indent="-215900" algn="l" rtl="0">
              <a:spcBef>
                <a:spcPts val="0"/>
              </a:spcBef>
              <a:spcAft>
                <a:spcPts val="0"/>
              </a:spcAft>
              <a:buClr>
                <a:srgbClr val="004C97"/>
              </a:buClr>
              <a:buSzPts val="2000"/>
              <a:buFont typeface="Arial"/>
              <a:buNone/>
            </a:pPr>
            <a:endParaRPr sz="2000" b="1">
              <a:solidFill>
                <a:srgbClr val="262626"/>
              </a:solidFill>
              <a:latin typeface="Calibri"/>
              <a:ea typeface="Calibri"/>
              <a:cs typeface="Calibri"/>
              <a:sym typeface="Calibri"/>
            </a:endParaRPr>
          </a:p>
          <a:p>
            <a:pPr marL="342900" marR="0" lvl="0" indent="-342900" algn="l" rtl="0">
              <a:spcBef>
                <a:spcPts val="0"/>
              </a:spcBef>
              <a:spcAft>
                <a:spcPts val="0"/>
              </a:spcAft>
              <a:buClr>
                <a:srgbClr val="004C97"/>
              </a:buClr>
              <a:buSzPts val="2000"/>
              <a:buFont typeface="Arial"/>
              <a:buChar char="•"/>
            </a:pPr>
            <a:r>
              <a:rPr lang="en-US" sz="2000" b="1">
                <a:solidFill>
                  <a:srgbClr val="262626"/>
                </a:solidFill>
                <a:latin typeface="Calibri"/>
                <a:ea typeface="Calibri"/>
                <a:cs typeface="Calibri"/>
                <a:sym typeface="Calibri"/>
              </a:rPr>
              <a:t>Lorem Ipsum</a:t>
            </a:r>
            <a:r>
              <a:rPr lang="en-US" sz="2000">
                <a:solidFill>
                  <a:srgbClr val="262626"/>
                </a:solidFill>
                <a:latin typeface="Calibri"/>
                <a:ea typeface="Calibri"/>
                <a:cs typeface="Calibri"/>
                <a:sym typeface="Calibri"/>
              </a:rPr>
              <a:t> is simply dummy text of the printing and typesetting industry. Lorem Ipsum has been the industry's standard dummy text ever since the 1500s.</a:t>
            </a:r>
            <a:endParaRPr sz="2000" b="1">
              <a:solidFill>
                <a:srgbClr val="262626"/>
              </a:solidFill>
              <a:latin typeface="Calibri"/>
              <a:ea typeface="Calibri"/>
              <a:cs typeface="Calibri"/>
              <a:sym typeface="Calibri"/>
            </a:endParaRPr>
          </a:p>
          <a:p>
            <a:pPr marL="342900" marR="0" lvl="0" indent="-215900" algn="ctr" rtl="0">
              <a:spcBef>
                <a:spcPts val="0"/>
              </a:spcBef>
              <a:spcAft>
                <a:spcPts val="0"/>
              </a:spcAft>
              <a:buClr>
                <a:schemeClr val="dk1"/>
              </a:buClr>
              <a:buSzPts val="2000"/>
              <a:buFont typeface="Courier New"/>
              <a:buNone/>
            </a:pPr>
            <a:endParaRPr sz="2000" b="1">
              <a:solidFill>
                <a:srgbClr val="004C97"/>
              </a:solidFill>
              <a:latin typeface="Calibri"/>
              <a:ea typeface="Calibri"/>
              <a:cs typeface="Calibri"/>
              <a:sym typeface="Calibri"/>
            </a:endParaRPr>
          </a:p>
        </p:txBody>
      </p:sp>
      <p:sp>
        <p:nvSpPr>
          <p:cNvPr id="125" name="Google Shape;125;p18"/>
          <p:cNvSpPr txBox="1"/>
          <p:nvPr/>
        </p:nvSpPr>
        <p:spPr>
          <a:xfrm>
            <a:off x="6284119" y="2026621"/>
            <a:ext cx="5057775" cy="1323439"/>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rgbClr val="004C97"/>
              </a:buClr>
              <a:buSzPts val="2000"/>
              <a:buFont typeface="Arial"/>
              <a:buChar char="•"/>
            </a:pPr>
            <a:r>
              <a:rPr lang="en-US" sz="2000" b="1">
                <a:solidFill>
                  <a:srgbClr val="262626"/>
                </a:solidFill>
                <a:latin typeface="Calibri"/>
                <a:ea typeface="Calibri"/>
                <a:cs typeface="Calibri"/>
                <a:sym typeface="Calibri"/>
              </a:rPr>
              <a:t>Lorem Ipsum</a:t>
            </a:r>
            <a:r>
              <a:rPr lang="en-US" sz="2000">
                <a:solidFill>
                  <a:srgbClr val="262626"/>
                </a:solidFill>
                <a:latin typeface="Calibri"/>
                <a:ea typeface="Calibri"/>
                <a:cs typeface="Calibri"/>
                <a:sym typeface="Calibri"/>
              </a:rPr>
              <a:t> is simply dummy text of the printing and typesetting industry. Lorem Ipsum has been the industry's standard dummy text ever since the 1500s.</a:t>
            </a:r>
            <a:endParaRPr sz="2000" b="1">
              <a:solidFill>
                <a:srgbClr val="262626"/>
              </a:solidFill>
              <a:latin typeface="Calibri"/>
              <a:ea typeface="Calibri"/>
              <a:cs typeface="Calibri"/>
              <a:sym typeface="Calibri"/>
            </a:endParaRPr>
          </a:p>
        </p:txBody>
      </p:sp>
      <p:sp>
        <p:nvSpPr>
          <p:cNvPr id="126" name="Google Shape;126;p18"/>
          <p:cNvSpPr txBox="1"/>
          <p:nvPr/>
        </p:nvSpPr>
        <p:spPr>
          <a:xfrm>
            <a:off x="6274593" y="4266898"/>
            <a:ext cx="5057775" cy="1938992"/>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004C97"/>
              </a:buClr>
              <a:buSzPts val="2000"/>
              <a:buFont typeface="Arial"/>
              <a:buChar char="•"/>
            </a:pPr>
            <a:r>
              <a:rPr lang="en-US" sz="2000">
                <a:solidFill>
                  <a:srgbClr val="004C97"/>
                </a:solidFill>
                <a:latin typeface="Calibri"/>
                <a:ea typeface="Calibri"/>
                <a:cs typeface="Calibri"/>
                <a:sym typeface="Calibri"/>
              </a:rPr>
              <a:t>LOREM IPSUM</a:t>
            </a:r>
            <a:endParaRPr/>
          </a:p>
          <a:p>
            <a:pPr marL="342900" marR="0" lvl="0" indent="-342900" algn="l" rtl="0">
              <a:lnSpc>
                <a:spcPct val="150000"/>
              </a:lnSpc>
              <a:spcBef>
                <a:spcPts val="0"/>
              </a:spcBef>
              <a:spcAft>
                <a:spcPts val="0"/>
              </a:spcAft>
              <a:buClr>
                <a:srgbClr val="004C97"/>
              </a:buClr>
              <a:buSzPts val="2000"/>
              <a:buFont typeface="Arial"/>
              <a:buChar char="•"/>
            </a:pPr>
            <a:r>
              <a:rPr lang="en-US" sz="2000">
                <a:solidFill>
                  <a:srgbClr val="004C97"/>
                </a:solidFill>
                <a:latin typeface="Calibri"/>
                <a:ea typeface="Calibri"/>
                <a:cs typeface="Calibri"/>
                <a:sym typeface="Calibri"/>
              </a:rPr>
              <a:t>LOREM IPSUM</a:t>
            </a:r>
            <a:endParaRPr/>
          </a:p>
          <a:p>
            <a:pPr marL="342900" marR="0" lvl="0" indent="-342900" algn="l" rtl="0">
              <a:lnSpc>
                <a:spcPct val="150000"/>
              </a:lnSpc>
              <a:spcBef>
                <a:spcPts val="0"/>
              </a:spcBef>
              <a:spcAft>
                <a:spcPts val="0"/>
              </a:spcAft>
              <a:buClr>
                <a:srgbClr val="004C97"/>
              </a:buClr>
              <a:buSzPts val="2000"/>
              <a:buFont typeface="Arial"/>
              <a:buChar char="•"/>
            </a:pPr>
            <a:r>
              <a:rPr lang="en-US" sz="2000">
                <a:solidFill>
                  <a:srgbClr val="004C97"/>
                </a:solidFill>
                <a:latin typeface="Calibri"/>
                <a:ea typeface="Calibri"/>
                <a:cs typeface="Calibri"/>
                <a:sym typeface="Calibri"/>
              </a:rPr>
              <a:t>LOREM IPSUM</a:t>
            </a:r>
            <a:endParaRPr/>
          </a:p>
          <a:p>
            <a:pPr marL="342900" marR="0" lvl="0" indent="-342900" algn="l" rtl="0">
              <a:lnSpc>
                <a:spcPct val="150000"/>
              </a:lnSpc>
              <a:spcBef>
                <a:spcPts val="0"/>
              </a:spcBef>
              <a:spcAft>
                <a:spcPts val="0"/>
              </a:spcAft>
              <a:buClr>
                <a:srgbClr val="004C97"/>
              </a:buClr>
              <a:buSzPts val="2000"/>
              <a:buFont typeface="Arial"/>
              <a:buChar char="•"/>
            </a:pPr>
            <a:r>
              <a:rPr lang="en-US" sz="2000">
                <a:solidFill>
                  <a:srgbClr val="004C97"/>
                </a:solidFill>
                <a:latin typeface="Calibri"/>
                <a:ea typeface="Calibri"/>
                <a:cs typeface="Calibri"/>
                <a:sym typeface="Calibri"/>
              </a:rPr>
              <a:t>LOREM IPSUM</a:t>
            </a:r>
            <a:endParaRPr/>
          </a:p>
        </p:txBody>
      </p:sp>
      <p:pic>
        <p:nvPicPr>
          <p:cNvPr id="127" name="Google Shape;127;p18"/>
          <p:cNvPicPr preferRelativeResize="0"/>
          <p:nvPr/>
        </p:nvPicPr>
        <p:blipFill>
          <a:blip r:embed="rId4">
            <a:alphaModFix/>
          </a:blip>
          <a:stretch>
            <a:fillRect/>
          </a:stretch>
        </p:blipFill>
        <p:spPr>
          <a:xfrm>
            <a:off x="850100" y="271575"/>
            <a:ext cx="1564950" cy="513375"/>
          </a:xfrm>
          <a:prstGeom prst="rect">
            <a:avLst/>
          </a:prstGeom>
          <a:noFill/>
          <a:ln>
            <a:noFill/>
          </a:ln>
        </p:spPr>
      </p:pic>
      <p:pic>
        <p:nvPicPr>
          <p:cNvPr id="128" name="Google Shape;128;p18"/>
          <p:cNvPicPr preferRelativeResize="0"/>
          <p:nvPr/>
        </p:nvPicPr>
        <p:blipFill rotWithShape="1">
          <a:blip r:embed="rId5">
            <a:alphaModFix/>
          </a:blip>
          <a:srcRect/>
          <a:stretch/>
        </p:blipFill>
        <p:spPr>
          <a:xfrm>
            <a:off x="3414950" y="145400"/>
            <a:ext cx="5285902" cy="694350"/>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243</Words>
  <Application>Microsoft Office PowerPoint</Application>
  <PresentationFormat>Panorámica</PresentationFormat>
  <Paragraphs>19</Paragraphs>
  <Slides>6</Slides>
  <Notes>6</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Courier New</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Samer</dc:creator>
  <cp:lastModifiedBy>Ferrnanda Aleman</cp:lastModifiedBy>
  <cp:revision>1</cp:revision>
  <dcterms:modified xsi:type="dcterms:W3CDTF">2024-08-02T19:58:36Z</dcterms:modified>
</cp:coreProperties>
</file>