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C92"/>
    <a:srgbClr val="F4A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343BC4F-C1D7-4F2B-B5EF-C6CDDC9EA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75" y="719799"/>
            <a:ext cx="7746850" cy="2518117"/>
          </a:xfrm>
        </p:spPr>
        <p:txBody>
          <a:bodyPr>
            <a:noAutofit/>
          </a:bodyPr>
          <a:lstStyle/>
          <a:p>
            <a:r>
              <a:rPr lang="es-AR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XIX </a:t>
            </a:r>
            <a:br>
              <a:rPr lang="es-AR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s-AR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Congreso Argentino</a:t>
            </a:r>
            <a:br>
              <a:rPr lang="es-AR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s-AR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 Medicina Reproductiva</a:t>
            </a:r>
            <a:endParaRPr lang="es-AR" sz="8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7B8913-F904-4EE3-A53B-A15D4F3CF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3639430"/>
            <a:ext cx="8676222" cy="1157653"/>
          </a:xfrm>
        </p:spPr>
        <p:txBody>
          <a:bodyPr>
            <a:normAutofit fontScale="77500" lnSpcReduction="20000"/>
          </a:bodyPr>
          <a:lstStyle/>
          <a:p>
            <a:r>
              <a:rPr lang="es-AR" sz="5200" dirty="0"/>
              <a:t>Título de la charla</a:t>
            </a:r>
          </a:p>
          <a:p>
            <a:r>
              <a:rPr lang="es-AR" sz="3800" dirty="0"/>
              <a:t>Dr. Dra.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39A7DA7-F59B-4191-AF96-B9D9CA214604}"/>
              </a:ext>
            </a:extLst>
          </p:cNvPr>
          <p:cNvSpPr txBox="1">
            <a:spLocks/>
          </p:cNvSpPr>
          <p:nvPr/>
        </p:nvSpPr>
        <p:spPr>
          <a:xfrm>
            <a:off x="2222575" y="5945945"/>
            <a:ext cx="7746850" cy="803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Marzo 2021</a:t>
            </a:r>
            <a:endParaRPr lang="es-AR" sz="5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5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E34520-9D64-467F-875B-93B60DAB48F6}"/>
              </a:ext>
            </a:extLst>
          </p:cNvPr>
          <p:cNvSpPr txBox="1"/>
          <p:nvPr/>
        </p:nvSpPr>
        <p:spPr>
          <a:xfrm>
            <a:off x="716493" y="2784374"/>
            <a:ext cx="1075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Opción de plantilla general </a:t>
            </a:r>
          </a:p>
          <a:p>
            <a:pPr algn="ctr"/>
            <a:r>
              <a:rPr lang="es-AR" sz="3200" b="1" dirty="0"/>
              <a:t>con fondo tramado</a:t>
            </a:r>
          </a:p>
        </p:txBody>
      </p:sp>
    </p:spTree>
    <p:extLst>
      <p:ext uri="{BB962C8B-B14F-4D97-AF65-F5344CB8AC3E}">
        <p14:creationId xmlns:p14="http://schemas.microsoft.com/office/powerpoint/2010/main" val="334918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DCF090-565D-4B5E-825F-3A8FA501A9B5}"/>
              </a:ext>
            </a:extLst>
          </p:cNvPr>
          <p:cNvSpPr txBox="1"/>
          <p:nvPr/>
        </p:nvSpPr>
        <p:spPr>
          <a:xfrm>
            <a:off x="716493" y="2890391"/>
            <a:ext cx="1075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A5C92"/>
                </a:solidFill>
              </a:rPr>
              <a:t>Opción para contenidos que necesitan </a:t>
            </a:r>
          </a:p>
          <a:p>
            <a:pPr algn="ctr"/>
            <a:r>
              <a:rPr lang="es-AR" sz="3200" b="1" dirty="0">
                <a:solidFill>
                  <a:srgbClr val="0A5C92"/>
                </a:solidFill>
              </a:rPr>
              <a:t>fondos claros</a:t>
            </a:r>
          </a:p>
        </p:txBody>
      </p:sp>
    </p:spTree>
    <p:extLst>
      <p:ext uri="{BB962C8B-B14F-4D97-AF65-F5344CB8AC3E}">
        <p14:creationId xmlns:p14="http://schemas.microsoft.com/office/powerpoint/2010/main" val="18252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04B08C4-D087-423A-B5EF-97C41807CAD6}"/>
              </a:ext>
            </a:extLst>
          </p:cNvPr>
          <p:cNvSpPr txBox="1"/>
          <p:nvPr/>
        </p:nvSpPr>
        <p:spPr>
          <a:xfrm>
            <a:off x="1077989" y="1471220"/>
            <a:ext cx="1075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A5C92"/>
                </a:solidFill>
              </a:rPr>
              <a:t>Título de la diapositiva </a:t>
            </a:r>
            <a:r>
              <a:rPr lang="es-AR" sz="2000" b="1" dirty="0">
                <a:solidFill>
                  <a:srgbClr val="0A5C92"/>
                </a:solidFill>
              </a:rPr>
              <a:t>(Century Gothic 40 </a:t>
            </a:r>
            <a:r>
              <a:rPr lang="es-AR" sz="2000" b="1" dirty="0" err="1">
                <a:solidFill>
                  <a:srgbClr val="0A5C92"/>
                </a:solidFill>
              </a:rPr>
              <a:t>bold</a:t>
            </a:r>
            <a:r>
              <a:rPr lang="es-AR" sz="2000" b="1" dirty="0">
                <a:solidFill>
                  <a:srgbClr val="0A5C92"/>
                </a:solidFill>
              </a:rPr>
              <a:t>)</a:t>
            </a:r>
            <a:endParaRPr lang="es-AR" sz="4000" b="1" dirty="0">
              <a:solidFill>
                <a:srgbClr val="0A5C9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27EDD7-6B90-414C-BF8F-62DB19EE6EA0}"/>
              </a:ext>
            </a:extLst>
          </p:cNvPr>
          <p:cNvSpPr txBox="1"/>
          <p:nvPr/>
        </p:nvSpPr>
        <p:spPr>
          <a:xfrm>
            <a:off x="1708691" y="2029184"/>
            <a:ext cx="912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0A5C92"/>
                </a:solidFill>
              </a:rPr>
              <a:t>Subtítulos </a:t>
            </a:r>
            <a:r>
              <a:rPr lang="es-AR" sz="2000" b="1" dirty="0">
                <a:solidFill>
                  <a:srgbClr val="0A5C92"/>
                </a:solidFill>
              </a:rPr>
              <a:t>(Century Gothic 40 normal)</a:t>
            </a:r>
            <a:endParaRPr lang="es-AR" sz="4000" dirty="0">
              <a:solidFill>
                <a:srgbClr val="0A5C9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F73037-79AC-4DA0-8B51-D1EFCC4F27B5}"/>
              </a:ext>
            </a:extLst>
          </p:cNvPr>
          <p:cNvSpPr txBox="1"/>
          <p:nvPr/>
        </p:nvSpPr>
        <p:spPr>
          <a:xfrm>
            <a:off x="1787023" y="2958358"/>
            <a:ext cx="4308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Items</a:t>
            </a:r>
            <a:r>
              <a:rPr lang="es-AR" sz="2800" dirty="0">
                <a:solidFill>
                  <a:srgbClr val="0A5C92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AR" sz="2800" dirty="0">
              <a:solidFill>
                <a:srgbClr val="0A5C9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7DE2A9-4969-4136-9B2D-8B520551BA0E}"/>
              </a:ext>
            </a:extLst>
          </p:cNvPr>
          <p:cNvSpPr txBox="1"/>
          <p:nvPr/>
        </p:nvSpPr>
        <p:spPr>
          <a:xfrm>
            <a:off x="6457496" y="2958357"/>
            <a:ext cx="4759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Items</a:t>
            </a:r>
            <a:r>
              <a:rPr lang="es-AR" sz="2800" dirty="0">
                <a:solidFill>
                  <a:srgbClr val="0A5C92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AR" sz="2800" dirty="0" err="1">
                <a:solidFill>
                  <a:srgbClr val="0A5C92"/>
                </a:solidFill>
              </a:rPr>
              <a:t>Item</a:t>
            </a:r>
            <a:endParaRPr lang="es-AR" sz="2800" dirty="0">
              <a:solidFill>
                <a:srgbClr val="0A5C9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AR" sz="2800" dirty="0">
              <a:solidFill>
                <a:srgbClr val="0A5C9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B61CD-BD02-44AC-BF7B-742AEFA9B86C}"/>
              </a:ext>
            </a:extLst>
          </p:cNvPr>
          <p:cNvSpPr txBox="1"/>
          <p:nvPr/>
        </p:nvSpPr>
        <p:spPr>
          <a:xfrm>
            <a:off x="1787023" y="4926146"/>
            <a:ext cx="740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rgbClr val="F4A10C"/>
                </a:solidFill>
              </a:rPr>
              <a:t>Destacado color </a:t>
            </a:r>
            <a:r>
              <a:rPr lang="es-AR" sz="2000" b="1" dirty="0">
                <a:solidFill>
                  <a:srgbClr val="F4A10C"/>
                </a:solidFill>
              </a:rPr>
              <a:t>(</a:t>
            </a:r>
            <a:r>
              <a:rPr lang="es-AR" sz="2000" b="1" dirty="0" err="1">
                <a:solidFill>
                  <a:srgbClr val="F4A10C"/>
                </a:solidFill>
              </a:rPr>
              <a:t>Centuty</a:t>
            </a:r>
            <a:r>
              <a:rPr lang="es-AR" sz="2000" b="1" dirty="0">
                <a:solidFill>
                  <a:srgbClr val="F4A10C"/>
                </a:solidFill>
              </a:rPr>
              <a:t> Gothic 36 </a:t>
            </a:r>
            <a:r>
              <a:rPr lang="es-AR" sz="2000" b="1" dirty="0" err="1">
                <a:solidFill>
                  <a:srgbClr val="F4A10C"/>
                </a:solidFill>
              </a:rPr>
              <a:t>bold</a:t>
            </a:r>
            <a:r>
              <a:rPr lang="es-AR" sz="2000" b="1" dirty="0">
                <a:solidFill>
                  <a:srgbClr val="F4A10C"/>
                </a:solidFill>
              </a:rPr>
              <a:t>)</a:t>
            </a:r>
            <a:endParaRPr lang="es-AR" sz="3600" b="1" dirty="0">
              <a:solidFill>
                <a:srgbClr val="F4A10C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78B0D1-417E-4C2D-BF8F-532948D630C8}"/>
              </a:ext>
            </a:extLst>
          </p:cNvPr>
          <p:cNvSpPr txBox="1"/>
          <p:nvPr/>
        </p:nvSpPr>
        <p:spPr>
          <a:xfrm>
            <a:off x="2417725" y="5484109"/>
            <a:ext cx="71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F4A10C"/>
                </a:solidFill>
              </a:rPr>
              <a:t>Destacado color </a:t>
            </a:r>
            <a:r>
              <a:rPr lang="es-AR" sz="2000" b="1" dirty="0">
                <a:solidFill>
                  <a:srgbClr val="F4A10C"/>
                </a:solidFill>
              </a:rPr>
              <a:t>(</a:t>
            </a:r>
            <a:r>
              <a:rPr lang="es-AR" sz="2000" b="1" dirty="0" err="1">
                <a:solidFill>
                  <a:srgbClr val="F4A10C"/>
                </a:solidFill>
              </a:rPr>
              <a:t>Centuty</a:t>
            </a:r>
            <a:r>
              <a:rPr lang="es-AR" sz="2000" b="1" dirty="0">
                <a:solidFill>
                  <a:srgbClr val="F4A10C"/>
                </a:solidFill>
              </a:rPr>
              <a:t> Gothic 32 normal)</a:t>
            </a:r>
            <a:endParaRPr lang="es-AR" sz="3200" dirty="0">
              <a:solidFill>
                <a:srgbClr val="F4A10C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0C2149-9718-478E-A197-7328686CAEFE}"/>
              </a:ext>
            </a:extLst>
          </p:cNvPr>
          <p:cNvSpPr txBox="1"/>
          <p:nvPr/>
        </p:nvSpPr>
        <p:spPr>
          <a:xfrm>
            <a:off x="0" y="-48378"/>
            <a:ext cx="12192000" cy="817660"/>
          </a:xfrm>
          <a:prstGeom prst="rect">
            <a:avLst/>
          </a:prstGeom>
          <a:solidFill>
            <a:srgbClr val="0A5C9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/>
              <a:t>Recursos </a:t>
            </a:r>
            <a:r>
              <a:rPr lang="es-MX" sz="3600" b="1" u="sng" dirty="0"/>
              <a:t>sugeridos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val="315686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97</TotalTime>
  <Words>68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Adobe Gothic Std B</vt:lpstr>
      <vt:lpstr>Arial</vt:lpstr>
      <vt:lpstr>Century Gothic</vt:lpstr>
      <vt:lpstr>Wingdings</vt:lpstr>
      <vt:lpstr>Malla</vt:lpstr>
      <vt:lpstr>XIX  Congreso Argentino de Medicina Reproductiva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 Congreso Argentino de Medicina Reproductiva 2021</dc:title>
  <dc:creator>Usuario</dc:creator>
  <cp:lastModifiedBy>Usuario de Windows</cp:lastModifiedBy>
  <cp:revision>18</cp:revision>
  <dcterms:created xsi:type="dcterms:W3CDTF">2021-02-02T14:20:58Z</dcterms:created>
  <dcterms:modified xsi:type="dcterms:W3CDTF">2021-02-05T17:39:36Z</dcterms:modified>
</cp:coreProperties>
</file>